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400"/>
    <a:srgbClr val="003399"/>
    <a:srgbClr val="001C7F"/>
    <a:srgbClr val="000044"/>
    <a:srgbClr val="1AE0FF"/>
    <a:srgbClr val="040466"/>
    <a:srgbClr val="EDBF2D"/>
    <a:srgbClr val="F6BD60"/>
    <a:srgbClr val="264653"/>
    <a:srgbClr val="A896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6"/>
    <p:restoredTop sz="94739"/>
  </p:normalViewPr>
  <p:slideViewPr>
    <p:cSldViewPr snapToGrid="0" snapToObjects="1" showGuides="1">
      <p:cViewPr varScale="1">
        <p:scale>
          <a:sx n="186" d="100"/>
          <a:sy n="186" d="100"/>
        </p:scale>
        <p:origin x="23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24C56A4-A978-25DB-E0B3-FAD8038638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258303" y="741906"/>
            <a:ext cx="7675394" cy="537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7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187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AAB504-D0E5-984E-9270-B48BB5369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ln w="38100">
            <a:solidFill>
              <a:srgbClr val="FFD4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144000"/>
                      <a:gd name="connsiteY0" fmla="*/ 0 h 2387600"/>
                      <a:gd name="connsiteX1" fmla="*/ 470263 w 9144000"/>
                      <a:gd name="connsiteY1" fmla="*/ 0 h 2387600"/>
                      <a:gd name="connsiteX2" fmla="*/ 1123406 w 9144000"/>
                      <a:gd name="connsiteY2" fmla="*/ 0 h 2387600"/>
                      <a:gd name="connsiteX3" fmla="*/ 1867989 w 9144000"/>
                      <a:gd name="connsiteY3" fmla="*/ 0 h 2387600"/>
                      <a:gd name="connsiteX4" fmla="*/ 2246811 w 9144000"/>
                      <a:gd name="connsiteY4" fmla="*/ 0 h 2387600"/>
                      <a:gd name="connsiteX5" fmla="*/ 2625634 w 9144000"/>
                      <a:gd name="connsiteY5" fmla="*/ 0 h 2387600"/>
                      <a:gd name="connsiteX6" fmla="*/ 3461657 w 9144000"/>
                      <a:gd name="connsiteY6" fmla="*/ 0 h 2387600"/>
                      <a:gd name="connsiteX7" fmla="*/ 4114800 w 9144000"/>
                      <a:gd name="connsiteY7" fmla="*/ 0 h 2387600"/>
                      <a:gd name="connsiteX8" fmla="*/ 4493623 w 9144000"/>
                      <a:gd name="connsiteY8" fmla="*/ 0 h 2387600"/>
                      <a:gd name="connsiteX9" fmla="*/ 5146766 w 9144000"/>
                      <a:gd name="connsiteY9" fmla="*/ 0 h 2387600"/>
                      <a:gd name="connsiteX10" fmla="*/ 5982789 w 9144000"/>
                      <a:gd name="connsiteY10" fmla="*/ 0 h 2387600"/>
                      <a:gd name="connsiteX11" fmla="*/ 6544491 w 9144000"/>
                      <a:gd name="connsiteY11" fmla="*/ 0 h 2387600"/>
                      <a:gd name="connsiteX12" fmla="*/ 7106194 w 9144000"/>
                      <a:gd name="connsiteY12" fmla="*/ 0 h 2387600"/>
                      <a:gd name="connsiteX13" fmla="*/ 7759337 w 9144000"/>
                      <a:gd name="connsiteY13" fmla="*/ 0 h 2387600"/>
                      <a:gd name="connsiteX14" fmla="*/ 8503920 w 9144000"/>
                      <a:gd name="connsiteY14" fmla="*/ 0 h 2387600"/>
                      <a:gd name="connsiteX15" fmla="*/ 9144000 w 9144000"/>
                      <a:gd name="connsiteY15" fmla="*/ 0 h 2387600"/>
                      <a:gd name="connsiteX16" fmla="*/ 9144000 w 9144000"/>
                      <a:gd name="connsiteY16" fmla="*/ 620776 h 2387600"/>
                      <a:gd name="connsiteX17" fmla="*/ 9144000 w 9144000"/>
                      <a:gd name="connsiteY17" fmla="*/ 1193800 h 2387600"/>
                      <a:gd name="connsiteX18" fmla="*/ 9144000 w 9144000"/>
                      <a:gd name="connsiteY18" fmla="*/ 1742948 h 2387600"/>
                      <a:gd name="connsiteX19" fmla="*/ 9144000 w 9144000"/>
                      <a:gd name="connsiteY19" fmla="*/ 2387600 h 2387600"/>
                      <a:gd name="connsiteX20" fmla="*/ 8399417 w 9144000"/>
                      <a:gd name="connsiteY20" fmla="*/ 2387600 h 2387600"/>
                      <a:gd name="connsiteX21" fmla="*/ 8020594 w 9144000"/>
                      <a:gd name="connsiteY21" fmla="*/ 2387600 h 2387600"/>
                      <a:gd name="connsiteX22" fmla="*/ 7367451 w 9144000"/>
                      <a:gd name="connsiteY22" fmla="*/ 2387600 h 2387600"/>
                      <a:gd name="connsiteX23" fmla="*/ 6805749 w 9144000"/>
                      <a:gd name="connsiteY23" fmla="*/ 2387600 h 2387600"/>
                      <a:gd name="connsiteX24" fmla="*/ 6244046 w 9144000"/>
                      <a:gd name="connsiteY24" fmla="*/ 2387600 h 2387600"/>
                      <a:gd name="connsiteX25" fmla="*/ 5682343 w 9144000"/>
                      <a:gd name="connsiteY25" fmla="*/ 2387600 h 2387600"/>
                      <a:gd name="connsiteX26" fmla="*/ 5120640 w 9144000"/>
                      <a:gd name="connsiteY26" fmla="*/ 2387600 h 2387600"/>
                      <a:gd name="connsiteX27" fmla="*/ 4376057 w 9144000"/>
                      <a:gd name="connsiteY27" fmla="*/ 2387600 h 2387600"/>
                      <a:gd name="connsiteX28" fmla="*/ 3722914 w 9144000"/>
                      <a:gd name="connsiteY28" fmla="*/ 2387600 h 2387600"/>
                      <a:gd name="connsiteX29" fmla="*/ 3344091 w 9144000"/>
                      <a:gd name="connsiteY29" fmla="*/ 2387600 h 2387600"/>
                      <a:gd name="connsiteX30" fmla="*/ 2782389 w 9144000"/>
                      <a:gd name="connsiteY30" fmla="*/ 2387600 h 2387600"/>
                      <a:gd name="connsiteX31" fmla="*/ 2037806 w 9144000"/>
                      <a:gd name="connsiteY31" fmla="*/ 2387600 h 2387600"/>
                      <a:gd name="connsiteX32" fmla="*/ 1567543 w 9144000"/>
                      <a:gd name="connsiteY32" fmla="*/ 2387600 h 2387600"/>
                      <a:gd name="connsiteX33" fmla="*/ 731520 w 9144000"/>
                      <a:gd name="connsiteY33" fmla="*/ 2387600 h 2387600"/>
                      <a:gd name="connsiteX34" fmla="*/ 0 w 9144000"/>
                      <a:gd name="connsiteY34" fmla="*/ 2387600 h 2387600"/>
                      <a:gd name="connsiteX35" fmla="*/ 0 w 9144000"/>
                      <a:gd name="connsiteY35" fmla="*/ 1790700 h 2387600"/>
                      <a:gd name="connsiteX36" fmla="*/ 0 w 9144000"/>
                      <a:gd name="connsiteY36" fmla="*/ 1265428 h 2387600"/>
                      <a:gd name="connsiteX37" fmla="*/ 0 w 9144000"/>
                      <a:gd name="connsiteY37" fmla="*/ 668528 h 2387600"/>
                      <a:gd name="connsiteX38" fmla="*/ 0 w 9144000"/>
                      <a:gd name="connsiteY38" fmla="*/ 0 h 2387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</a:cxnLst>
                    <a:rect l="l" t="t" r="r" b="b"/>
                    <a:pathLst>
                      <a:path w="9144000" h="2387600" fill="none" extrusionOk="0">
                        <a:moveTo>
                          <a:pt x="0" y="0"/>
                        </a:moveTo>
                        <a:cubicBezTo>
                          <a:pt x="175497" y="-16504"/>
                          <a:pt x="243333" y="21107"/>
                          <a:pt x="470263" y="0"/>
                        </a:cubicBezTo>
                        <a:cubicBezTo>
                          <a:pt x="697193" y="-21107"/>
                          <a:pt x="972001" y="-25774"/>
                          <a:pt x="1123406" y="0"/>
                        </a:cubicBezTo>
                        <a:cubicBezTo>
                          <a:pt x="1274811" y="25774"/>
                          <a:pt x="1602087" y="-27905"/>
                          <a:pt x="1867989" y="0"/>
                        </a:cubicBezTo>
                        <a:cubicBezTo>
                          <a:pt x="2133891" y="27905"/>
                          <a:pt x="2070544" y="11934"/>
                          <a:pt x="2246811" y="0"/>
                        </a:cubicBezTo>
                        <a:cubicBezTo>
                          <a:pt x="2423078" y="-11934"/>
                          <a:pt x="2523396" y="-5061"/>
                          <a:pt x="2625634" y="0"/>
                        </a:cubicBezTo>
                        <a:cubicBezTo>
                          <a:pt x="2727872" y="5061"/>
                          <a:pt x="3062611" y="-5431"/>
                          <a:pt x="3461657" y="0"/>
                        </a:cubicBezTo>
                        <a:cubicBezTo>
                          <a:pt x="3860703" y="5431"/>
                          <a:pt x="3898926" y="-7495"/>
                          <a:pt x="4114800" y="0"/>
                        </a:cubicBezTo>
                        <a:cubicBezTo>
                          <a:pt x="4330674" y="7495"/>
                          <a:pt x="4378911" y="16437"/>
                          <a:pt x="4493623" y="0"/>
                        </a:cubicBezTo>
                        <a:cubicBezTo>
                          <a:pt x="4608335" y="-16437"/>
                          <a:pt x="4921515" y="8318"/>
                          <a:pt x="5146766" y="0"/>
                        </a:cubicBezTo>
                        <a:cubicBezTo>
                          <a:pt x="5372017" y="-8318"/>
                          <a:pt x="5571306" y="2914"/>
                          <a:pt x="5982789" y="0"/>
                        </a:cubicBezTo>
                        <a:cubicBezTo>
                          <a:pt x="6394272" y="-2914"/>
                          <a:pt x="6401647" y="-7231"/>
                          <a:pt x="6544491" y="0"/>
                        </a:cubicBezTo>
                        <a:cubicBezTo>
                          <a:pt x="6687335" y="7231"/>
                          <a:pt x="6937552" y="-5679"/>
                          <a:pt x="7106194" y="0"/>
                        </a:cubicBezTo>
                        <a:cubicBezTo>
                          <a:pt x="7274836" y="5679"/>
                          <a:pt x="7588786" y="28008"/>
                          <a:pt x="7759337" y="0"/>
                        </a:cubicBezTo>
                        <a:cubicBezTo>
                          <a:pt x="7929888" y="-28008"/>
                          <a:pt x="8337840" y="20908"/>
                          <a:pt x="8503920" y="0"/>
                        </a:cubicBezTo>
                        <a:cubicBezTo>
                          <a:pt x="8670000" y="-20908"/>
                          <a:pt x="8952137" y="-27615"/>
                          <a:pt x="9144000" y="0"/>
                        </a:cubicBezTo>
                        <a:cubicBezTo>
                          <a:pt x="9146555" y="261741"/>
                          <a:pt x="9171518" y="375380"/>
                          <a:pt x="9144000" y="620776"/>
                        </a:cubicBezTo>
                        <a:cubicBezTo>
                          <a:pt x="9116482" y="866172"/>
                          <a:pt x="9149062" y="1000983"/>
                          <a:pt x="9144000" y="1193800"/>
                        </a:cubicBezTo>
                        <a:cubicBezTo>
                          <a:pt x="9138938" y="1386617"/>
                          <a:pt x="9138422" y="1547975"/>
                          <a:pt x="9144000" y="1742948"/>
                        </a:cubicBezTo>
                        <a:cubicBezTo>
                          <a:pt x="9149578" y="1937921"/>
                          <a:pt x="9141585" y="2238766"/>
                          <a:pt x="9144000" y="2387600"/>
                        </a:cubicBezTo>
                        <a:cubicBezTo>
                          <a:pt x="8951297" y="2361098"/>
                          <a:pt x="8587296" y="2360782"/>
                          <a:pt x="8399417" y="2387600"/>
                        </a:cubicBezTo>
                        <a:cubicBezTo>
                          <a:pt x="8211538" y="2414418"/>
                          <a:pt x="8102779" y="2396584"/>
                          <a:pt x="8020594" y="2387600"/>
                        </a:cubicBezTo>
                        <a:cubicBezTo>
                          <a:pt x="7938409" y="2378616"/>
                          <a:pt x="7544734" y="2404853"/>
                          <a:pt x="7367451" y="2387600"/>
                        </a:cubicBezTo>
                        <a:cubicBezTo>
                          <a:pt x="7190168" y="2370347"/>
                          <a:pt x="6974680" y="2374407"/>
                          <a:pt x="6805749" y="2387600"/>
                        </a:cubicBezTo>
                        <a:cubicBezTo>
                          <a:pt x="6636818" y="2400793"/>
                          <a:pt x="6483548" y="2363913"/>
                          <a:pt x="6244046" y="2387600"/>
                        </a:cubicBezTo>
                        <a:cubicBezTo>
                          <a:pt x="6004544" y="2411287"/>
                          <a:pt x="5822947" y="2375489"/>
                          <a:pt x="5682343" y="2387600"/>
                        </a:cubicBezTo>
                        <a:cubicBezTo>
                          <a:pt x="5541739" y="2399711"/>
                          <a:pt x="5240621" y="2390893"/>
                          <a:pt x="5120640" y="2387600"/>
                        </a:cubicBezTo>
                        <a:cubicBezTo>
                          <a:pt x="5000659" y="2384307"/>
                          <a:pt x="4584265" y="2415779"/>
                          <a:pt x="4376057" y="2387600"/>
                        </a:cubicBezTo>
                        <a:cubicBezTo>
                          <a:pt x="4167849" y="2359421"/>
                          <a:pt x="3953253" y="2380105"/>
                          <a:pt x="3722914" y="2387600"/>
                        </a:cubicBezTo>
                        <a:cubicBezTo>
                          <a:pt x="3492575" y="2395095"/>
                          <a:pt x="3515681" y="2390424"/>
                          <a:pt x="3344091" y="2387600"/>
                        </a:cubicBezTo>
                        <a:cubicBezTo>
                          <a:pt x="3172501" y="2384776"/>
                          <a:pt x="2943824" y="2383002"/>
                          <a:pt x="2782389" y="2387600"/>
                        </a:cubicBezTo>
                        <a:cubicBezTo>
                          <a:pt x="2620954" y="2392198"/>
                          <a:pt x="2387093" y="2417497"/>
                          <a:pt x="2037806" y="2387600"/>
                        </a:cubicBezTo>
                        <a:cubicBezTo>
                          <a:pt x="1688519" y="2357703"/>
                          <a:pt x="1783599" y="2385638"/>
                          <a:pt x="1567543" y="2387600"/>
                        </a:cubicBezTo>
                        <a:cubicBezTo>
                          <a:pt x="1351487" y="2389562"/>
                          <a:pt x="1086182" y="2358465"/>
                          <a:pt x="731520" y="2387600"/>
                        </a:cubicBezTo>
                        <a:cubicBezTo>
                          <a:pt x="376858" y="2416735"/>
                          <a:pt x="348053" y="2397770"/>
                          <a:pt x="0" y="2387600"/>
                        </a:cubicBezTo>
                        <a:cubicBezTo>
                          <a:pt x="-11618" y="2193685"/>
                          <a:pt x="162" y="2029915"/>
                          <a:pt x="0" y="1790700"/>
                        </a:cubicBezTo>
                        <a:cubicBezTo>
                          <a:pt x="-162" y="1551485"/>
                          <a:pt x="9788" y="1423842"/>
                          <a:pt x="0" y="1265428"/>
                        </a:cubicBezTo>
                        <a:cubicBezTo>
                          <a:pt x="-9788" y="1107014"/>
                          <a:pt x="19141" y="906253"/>
                          <a:pt x="0" y="668528"/>
                        </a:cubicBezTo>
                        <a:cubicBezTo>
                          <a:pt x="-19141" y="430803"/>
                          <a:pt x="11348" y="289919"/>
                          <a:pt x="0" y="0"/>
                        </a:cubicBezTo>
                        <a:close/>
                      </a:path>
                      <a:path w="9144000" h="2387600" stroke="0" extrusionOk="0">
                        <a:moveTo>
                          <a:pt x="0" y="0"/>
                        </a:moveTo>
                        <a:cubicBezTo>
                          <a:pt x="198878" y="-10557"/>
                          <a:pt x="407088" y="-8082"/>
                          <a:pt x="561703" y="0"/>
                        </a:cubicBezTo>
                        <a:cubicBezTo>
                          <a:pt x="716318" y="8082"/>
                          <a:pt x="835202" y="-18772"/>
                          <a:pt x="940526" y="0"/>
                        </a:cubicBezTo>
                        <a:cubicBezTo>
                          <a:pt x="1045850" y="18772"/>
                          <a:pt x="1393324" y="-3579"/>
                          <a:pt x="1776549" y="0"/>
                        </a:cubicBezTo>
                        <a:cubicBezTo>
                          <a:pt x="2159774" y="3579"/>
                          <a:pt x="2190081" y="-10610"/>
                          <a:pt x="2338251" y="0"/>
                        </a:cubicBezTo>
                        <a:cubicBezTo>
                          <a:pt x="2486421" y="10610"/>
                          <a:pt x="2645997" y="17984"/>
                          <a:pt x="2899954" y="0"/>
                        </a:cubicBezTo>
                        <a:cubicBezTo>
                          <a:pt x="3153911" y="-17984"/>
                          <a:pt x="3493774" y="11651"/>
                          <a:pt x="3735977" y="0"/>
                        </a:cubicBezTo>
                        <a:cubicBezTo>
                          <a:pt x="3978180" y="-11651"/>
                          <a:pt x="4089476" y="16082"/>
                          <a:pt x="4206240" y="0"/>
                        </a:cubicBezTo>
                        <a:cubicBezTo>
                          <a:pt x="4323004" y="-16082"/>
                          <a:pt x="4870551" y="33406"/>
                          <a:pt x="5042263" y="0"/>
                        </a:cubicBezTo>
                        <a:cubicBezTo>
                          <a:pt x="5213975" y="-33406"/>
                          <a:pt x="5518384" y="-39039"/>
                          <a:pt x="5878286" y="0"/>
                        </a:cubicBezTo>
                        <a:cubicBezTo>
                          <a:pt x="6238188" y="39039"/>
                          <a:pt x="6358789" y="24913"/>
                          <a:pt x="6531429" y="0"/>
                        </a:cubicBezTo>
                        <a:cubicBezTo>
                          <a:pt x="6704069" y="-24913"/>
                          <a:pt x="7047419" y="-5128"/>
                          <a:pt x="7367451" y="0"/>
                        </a:cubicBezTo>
                        <a:cubicBezTo>
                          <a:pt x="7687483" y="5128"/>
                          <a:pt x="7814430" y="-16092"/>
                          <a:pt x="7929154" y="0"/>
                        </a:cubicBezTo>
                        <a:cubicBezTo>
                          <a:pt x="8043878" y="16092"/>
                          <a:pt x="8250575" y="-17929"/>
                          <a:pt x="8490857" y="0"/>
                        </a:cubicBezTo>
                        <a:cubicBezTo>
                          <a:pt x="8731139" y="17929"/>
                          <a:pt x="8898894" y="-15257"/>
                          <a:pt x="9144000" y="0"/>
                        </a:cubicBezTo>
                        <a:cubicBezTo>
                          <a:pt x="9133831" y="248728"/>
                          <a:pt x="9148800" y="396183"/>
                          <a:pt x="9144000" y="573024"/>
                        </a:cubicBezTo>
                        <a:cubicBezTo>
                          <a:pt x="9139200" y="749865"/>
                          <a:pt x="9173516" y="1008573"/>
                          <a:pt x="9144000" y="1169924"/>
                        </a:cubicBezTo>
                        <a:cubicBezTo>
                          <a:pt x="9114484" y="1331275"/>
                          <a:pt x="9157613" y="1641422"/>
                          <a:pt x="9144000" y="1790700"/>
                        </a:cubicBezTo>
                        <a:cubicBezTo>
                          <a:pt x="9130387" y="1939978"/>
                          <a:pt x="9167746" y="2172334"/>
                          <a:pt x="9144000" y="2387600"/>
                        </a:cubicBezTo>
                        <a:cubicBezTo>
                          <a:pt x="8917537" y="2351852"/>
                          <a:pt x="8588157" y="2408881"/>
                          <a:pt x="8399417" y="2387600"/>
                        </a:cubicBezTo>
                        <a:cubicBezTo>
                          <a:pt x="8210677" y="2366319"/>
                          <a:pt x="8137592" y="2379713"/>
                          <a:pt x="7929154" y="2387600"/>
                        </a:cubicBezTo>
                        <a:cubicBezTo>
                          <a:pt x="7720716" y="2395487"/>
                          <a:pt x="7456390" y="2407012"/>
                          <a:pt x="7093131" y="2387600"/>
                        </a:cubicBezTo>
                        <a:cubicBezTo>
                          <a:pt x="6729872" y="2368188"/>
                          <a:pt x="6711895" y="2391218"/>
                          <a:pt x="6439989" y="2387600"/>
                        </a:cubicBezTo>
                        <a:cubicBezTo>
                          <a:pt x="6168083" y="2383982"/>
                          <a:pt x="6136668" y="2370202"/>
                          <a:pt x="5969726" y="2387600"/>
                        </a:cubicBezTo>
                        <a:cubicBezTo>
                          <a:pt x="5802784" y="2404998"/>
                          <a:pt x="5556319" y="2386062"/>
                          <a:pt x="5316583" y="2387600"/>
                        </a:cubicBezTo>
                        <a:cubicBezTo>
                          <a:pt x="5076847" y="2389138"/>
                          <a:pt x="5094714" y="2406091"/>
                          <a:pt x="4937760" y="2387600"/>
                        </a:cubicBezTo>
                        <a:cubicBezTo>
                          <a:pt x="4780806" y="2369109"/>
                          <a:pt x="4701820" y="2377985"/>
                          <a:pt x="4558937" y="2387600"/>
                        </a:cubicBezTo>
                        <a:cubicBezTo>
                          <a:pt x="4416054" y="2397215"/>
                          <a:pt x="4229343" y="2365658"/>
                          <a:pt x="3905794" y="2387600"/>
                        </a:cubicBezTo>
                        <a:cubicBezTo>
                          <a:pt x="3582245" y="2409542"/>
                          <a:pt x="3552952" y="2373882"/>
                          <a:pt x="3435531" y="2387600"/>
                        </a:cubicBezTo>
                        <a:cubicBezTo>
                          <a:pt x="3318110" y="2401318"/>
                          <a:pt x="2945578" y="2357858"/>
                          <a:pt x="2690949" y="2387600"/>
                        </a:cubicBezTo>
                        <a:cubicBezTo>
                          <a:pt x="2436320" y="2417342"/>
                          <a:pt x="2385271" y="2373400"/>
                          <a:pt x="2220686" y="2387600"/>
                        </a:cubicBezTo>
                        <a:cubicBezTo>
                          <a:pt x="2056101" y="2401800"/>
                          <a:pt x="1701006" y="2376336"/>
                          <a:pt x="1476103" y="2387600"/>
                        </a:cubicBezTo>
                        <a:cubicBezTo>
                          <a:pt x="1251200" y="2398864"/>
                          <a:pt x="1190403" y="2403074"/>
                          <a:pt x="1097280" y="2387600"/>
                        </a:cubicBezTo>
                        <a:cubicBezTo>
                          <a:pt x="1004157" y="2372126"/>
                          <a:pt x="453809" y="2423251"/>
                          <a:pt x="0" y="2387600"/>
                        </a:cubicBezTo>
                        <a:cubicBezTo>
                          <a:pt x="13593" y="2194014"/>
                          <a:pt x="-15196" y="2097640"/>
                          <a:pt x="0" y="1838452"/>
                        </a:cubicBezTo>
                        <a:cubicBezTo>
                          <a:pt x="15196" y="1579264"/>
                          <a:pt x="-15136" y="1447395"/>
                          <a:pt x="0" y="1193800"/>
                        </a:cubicBezTo>
                        <a:cubicBezTo>
                          <a:pt x="15136" y="940205"/>
                          <a:pt x="-13193" y="793517"/>
                          <a:pt x="0" y="620776"/>
                        </a:cubicBezTo>
                        <a:cubicBezTo>
                          <a:pt x="13193" y="448035"/>
                          <a:pt x="-4459" y="18883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anchor="ctr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AFD16F-9869-F544-A0D0-A9E2822CD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ln w="38100">
            <a:solidFill>
              <a:schemeClr val="bg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411281475">
                  <a:custGeom>
                    <a:avLst/>
                    <a:gdLst>
                      <a:gd name="connsiteX0" fmla="*/ 0 w 9144000"/>
                      <a:gd name="connsiteY0" fmla="*/ 0 h 1655762"/>
                      <a:gd name="connsiteX1" fmla="*/ 561703 w 9144000"/>
                      <a:gd name="connsiteY1" fmla="*/ 0 h 1655762"/>
                      <a:gd name="connsiteX2" fmla="*/ 1123406 w 9144000"/>
                      <a:gd name="connsiteY2" fmla="*/ 0 h 1655762"/>
                      <a:gd name="connsiteX3" fmla="*/ 1776549 w 9144000"/>
                      <a:gd name="connsiteY3" fmla="*/ 0 h 1655762"/>
                      <a:gd name="connsiteX4" fmla="*/ 2521131 w 9144000"/>
                      <a:gd name="connsiteY4" fmla="*/ 0 h 1655762"/>
                      <a:gd name="connsiteX5" fmla="*/ 3265714 w 9144000"/>
                      <a:gd name="connsiteY5" fmla="*/ 0 h 1655762"/>
                      <a:gd name="connsiteX6" fmla="*/ 4101737 w 9144000"/>
                      <a:gd name="connsiteY6" fmla="*/ 0 h 1655762"/>
                      <a:gd name="connsiteX7" fmla="*/ 4663440 w 9144000"/>
                      <a:gd name="connsiteY7" fmla="*/ 0 h 1655762"/>
                      <a:gd name="connsiteX8" fmla="*/ 5316583 w 9144000"/>
                      <a:gd name="connsiteY8" fmla="*/ 0 h 1655762"/>
                      <a:gd name="connsiteX9" fmla="*/ 5878286 w 9144000"/>
                      <a:gd name="connsiteY9" fmla="*/ 0 h 1655762"/>
                      <a:gd name="connsiteX10" fmla="*/ 6439989 w 9144000"/>
                      <a:gd name="connsiteY10" fmla="*/ 0 h 1655762"/>
                      <a:gd name="connsiteX11" fmla="*/ 6910251 w 9144000"/>
                      <a:gd name="connsiteY11" fmla="*/ 0 h 1655762"/>
                      <a:gd name="connsiteX12" fmla="*/ 7471954 w 9144000"/>
                      <a:gd name="connsiteY12" fmla="*/ 0 h 1655762"/>
                      <a:gd name="connsiteX13" fmla="*/ 8125097 w 9144000"/>
                      <a:gd name="connsiteY13" fmla="*/ 0 h 1655762"/>
                      <a:gd name="connsiteX14" fmla="*/ 9144000 w 9144000"/>
                      <a:gd name="connsiteY14" fmla="*/ 0 h 1655762"/>
                      <a:gd name="connsiteX15" fmla="*/ 9144000 w 9144000"/>
                      <a:gd name="connsiteY15" fmla="*/ 518805 h 1655762"/>
                      <a:gd name="connsiteX16" fmla="*/ 9144000 w 9144000"/>
                      <a:gd name="connsiteY16" fmla="*/ 1087284 h 1655762"/>
                      <a:gd name="connsiteX17" fmla="*/ 9144000 w 9144000"/>
                      <a:gd name="connsiteY17" fmla="*/ 1655762 h 1655762"/>
                      <a:gd name="connsiteX18" fmla="*/ 8673737 w 9144000"/>
                      <a:gd name="connsiteY18" fmla="*/ 1655762 h 1655762"/>
                      <a:gd name="connsiteX19" fmla="*/ 8294914 w 9144000"/>
                      <a:gd name="connsiteY19" fmla="*/ 1655762 h 1655762"/>
                      <a:gd name="connsiteX20" fmla="*/ 7916091 w 9144000"/>
                      <a:gd name="connsiteY20" fmla="*/ 1655762 h 1655762"/>
                      <a:gd name="connsiteX21" fmla="*/ 7537269 w 9144000"/>
                      <a:gd name="connsiteY21" fmla="*/ 1655762 h 1655762"/>
                      <a:gd name="connsiteX22" fmla="*/ 7067006 w 9144000"/>
                      <a:gd name="connsiteY22" fmla="*/ 1655762 h 1655762"/>
                      <a:gd name="connsiteX23" fmla="*/ 6688183 w 9144000"/>
                      <a:gd name="connsiteY23" fmla="*/ 1655762 h 1655762"/>
                      <a:gd name="connsiteX24" fmla="*/ 5852160 w 9144000"/>
                      <a:gd name="connsiteY24" fmla="*/ 1655762 h 1655762"/>
                      <a:gd name="connsiteX25" fmla="*/ 5381897 w 9144000"/>
                      <a:gd name="connsiteY25" fmla="*/ 1655762 h 1655762"/>
                      <a:gd name="connsiteX26" fmla="*/ 4820194 w 9144000"/>
                      <a:gd name="connsiteY26" fmla="*/ 1655762 h 1655762"/>
                      <a:gd name="connsiteX27" fmla="*/ 4075611 w 9144000"/>
                      <a:gd name="connsiteY27" fmla="*/ 1655762 h 1655762"/>
                      <a:gd name="connsiteX28" fmla="*/ 3696789 w 9144000"/>
                      <a:gd name="connsiteY28" fmla="*/ 1655762 h 1655762"/>
                      <a:gd name="connsiteX29" fmla="*/ 3135086 w 9144000"/>
                      <a:gd name="connsiteY29" fmla="*/ 1655762 h 1655762"/>
                      <a:gd name="connsiteX30" fmla="*/ 2664823 w 9144000"/>
                      <a:gd name="connsiteY30" fmla="*/ 1655762 h 1655762"/>
                      <a:gd name="connsiteX31" fmla="*/ 2103120 w 9144000"/>
                      <a:gd name="connsiteY31" fmla="*/ 1655762 h 1655762"/>
                      <a:gd name="connsiteX32" fmla="*/ 1449977 w 9144000"/>
                      <a:gd name="connsiteY32" fmla="*/ 1655762 h 1655762"/>
                      <a:gd name="connsiteX33" fmla="*/ 613954 w 9144000"/>
                      <a:gd name="connsiteY33" fmla="*/ 1655762 h 1655762"/>
                      <a:gd name="connsiteX34" fmla="*/ 0 w 9144000"/>
                      <a:gd name="connsiteY34" fmla="*/ 1655762 h 1655762"/>
                      <a:gd name="connsiteX35" fmla="*/ 0 w 9144000"/>
                      <a:gd name="connsiteY35" fmla="*/ 1153514 h 1655762"/>
                      <a:gd name="connsiteX36" fmla="*/ 0 w 9144000"/>
                      <a:gd name="connsiteY36" fmla="*/ 568478 h 1655762"/>
                      <a:gd name="connsiteX37" fmla="*/ 0 w 9144000"/>
                      <a:gd name="connsiteY37" fmla="*/ 0 h 1655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9144000" h="1655762" fill="none" extrusionOk="0">
                        <a:moveTo>
                          <a:pt x="0" y="0"/>
                        </a:moveTo>
                        <a:cubicBezTo>
                          <a:pt x="272285" y="24450"/>
                          <a:pt x="423284" y="12763"/>
                          <a:pt x="561703" y="0"/>
                        </a:cubicBezTo>
                        <a:cubicBezTo>
                          <a:pt x="700122" y="-12763"/>
                          <a:pt x="856947" y="-2102"/>
                          <a:pt x="1123406" y="0"/>
                        </a:cubicBezTo>
                        <a:cubicBezTo>
                          <a:pt x="1389865" y="2102"/>
                          <a:pt x="1571072" y="-4333"/>
                          <a:pt x="1776549" y="0"/>
                        </a:cubicBezTo>
                        <a:cubicBezTo>
                          <a:pt x="1982026" y="4333"/>
                          <a:pt x="2238060" y="-8481"/>
                          <a:pt x="2521131" y="0"/>
                        </a:cubicBezTo>
                        <a:cubicBezTo>
                          <a:pt x="2804202" y="8481"/>
                          <a:pt x="3086953" y="32898"/>
                          <a:pt x="3265714" y="0"/>
                        </a:cubicBezTo>
                        <a:cubicBezTo>
                          <a:pt x="3444475" y="-32898"/>
                          <a:pt x="3828387" y="35949"/>
                          <a:pt x="4101737" y="0"/>
                        </a:cubicBezTo>
                        <a:cubicBezTo>
                          <a:pt x="4375087" y="-35949"/>
                          <a:pt x="4468184" y="26712"/>
                          <a:pt x="4663440" y="0"/>
                        </a:cubicBezTo>
                        <a:cubicBezTo>
                          <a:pt x="4858696" y="-26712"/>
                          <a:pt x="5010730" y="-28070"/>
                          <a:pt x="5316583" y="0"/>
                        </a:cubicBezTo>
                        <a:cubicBezTo>
                          <a:pt x="5622436" y="28070"/>
                          <a:pt x="5751963" y="13774"/>
                          <a:pt x="5878286" y="0"/>
                        </a:cubicBezTo>
                        <a:cubicBezTo>
                          <a:pt x="6004609" y="-13774"/>
                          <a:pt x="6313169" y="9693"/>
                          <a:pt x="6439989" y="0"/>
                        </a:cubicBezTo>
                        <a:cubicBezTo>
                          <a:pt x="6566809" y="-9693"/>
                          <a:pt x="6686666" y="507"/>
                          <a:pt x="6910251" y="0"/>
                        </a:cubicBezTo>
                        <a:cubicBezTo>
                          <a:pt x="7133836" y="-507"/>
                          <a:pt x="7323153" y="11527"/>
                          <a:pt x="7471954" y="0"/>
                        </a:cubicBezTo>
                        <a:cubicBezTo>
                          <a:pt x="7620755" y="-11527"/>
                          <a:pt x="7826123" y="11988"/>
                          <a:pt x="8125097" y="0"/>
                        </a:cubicBezTo>
                        <a:cubicBezTo>
                          <a:pt x="8424071" y="-11988"/>
                          <a:pt x="8870812" y="-20911"/>
                          <a:pt x="9144000" y="0"/>
                        </a:cubicBezTo>
                        <a:cubicBezTo>
                          <a:pt x="9167876" y="122980"/>
                          <a:pt x="9161861" y="410045"/>
                          <a:pt x="9144000" y="518805"/>
                        </a:cubicBezTo>
                        <a:cubicBezTo>
                          <a:pt x="9126139" y="627565"/>
                          <a:pt x="9146536" y="847838"/>
                          <a:pt x="9144000" y="1087284"/>
                        </a:cubicBezTo>
                        <a:cubicBezTo>
                          <a:pt x="9141464" y="1326730"/>
                          <a:pt x="9137937" y="1417975"/>
                          <a:pt x="9144000" y="1655762"/>
                        </a:cubicBezTo>
                        <a:cubicBezTo>
                          <a:pt x="8979072" y="1634409"/>
                          <a:pt x="8792145" y="1638461"/>
                          <a:pt x="8673737" y="1655762"/>
                        </a:cubicBezTo>
                        <a:cubicBezTo>
                          <a:pt x="8555329" y="1673063"/>
                          <a:pt x="8442524" y="1670191"/>
                          <a:pt x="8294914" y="1655762"/>
                        </a:cubicBezTo>
                        <a:cubicBezTo>
                          <a:pt x="8147304" y="1641333"/>
                          <a:pt x="8021571" y="1651498"/>
                          <a:pt x="7916091" y="1655762"/>
                        </a:cubicBezTo>
                        <a:cubicBezTo>
                          <a:pt x="7810611" y="1660026"/>
                          <a:pt x="7647353" y="1641335"/>
                          <a:pt x="7537269" y="1655762"/>
                        </a:cubicBezTo>
                        <a:cubicBezTo>
                          <a:pt x="7427185" y="1670189"/>
                          <a:pt x="7289533" y="1668124"/>
                          <a:pt x="7067006" y="1655762"/>
                        </a:cubicBezTo>
                        <a:cubicBezTo>
                          <a:pt x="6844479" y="1643400"/>
                          <a:pt x="6796676" y="1668347"/>
                          <a:pt x="6688183" y="1655762"/>
                        </a:cubicBezTo>
                        <a:cubicBezTo>
                          <a:pt x="6579690" y="1643177"/>
                          <a:pt x="6217015" y="1666626"/>
                          <a:pt x="5852160" y="1655762"/>
                        </a:cubicBezTo>
                        <a:cubicBezTo>
                          <a:pt x="5487305" y="1644898"/>
                          <a:pt x="5553071" y="1646560"/>
                          <a:pt x="5381897" y="1655762"/>
                        </a:cubicBezTo>
                        <a:cubicBezTo>
                          <a:pt x="5210723" y="1664964"/>
                          <a:pt x="5034506" y="1646378"/>
                          <a:pt x="4820194" y="1655762"/>
                        </a:cubicBezTo>
                        <a:cubicBezTo>
                          <a:pt x="4605882" y="1665146"/>
                          <a:pt x="4324105" y="1621026"/>
                          <a:pt x="4075611" y="1655762"/>
                        </a:cubicBezTo>
                        <a:cubicBezTo>
                          <a:pt x="3827117" y="1690498"/>
                          <a:pt x="3834166" y="1674673"/>
                          <a:pt x="3696789" y="1655762"/>
                        </a:cubicBezTo>
                        <a:cubicBezTo>
                          <a:pt x="3559412" y="1636851"/>
                          <a:pt x="3317123" y="1642142"/>
                          <a:pt x="3135086" y="1655762"/>
                        </a:cubicBezTo>
                        <a:cubicBezTo>
                          <a:pt x="2953049" y="1669382"/>
                          <a:pt x="2802480" y="1656536"/>
                          <a:pt x="2664823" y="1655762"/>
                        </a:cubicBezTo>
                        <a:cubicBezTo>
                          <a:pt x="2527166" y="1654988"/>
                          <a:pt x="2301337" y="1634780"/>
                          <a:pt x="2103120" y="1655762"/>
                        </a:cubicBezTo>
                        <a:cubicBezTo>
                          <a:pt x="1904903" y="1676744"/>
                          <a:pt x="1635381" y="1625790"/>
                          <a:pt x="1449977" y="1655762"/>
                        </a:cubicBezTo>
                        <a:cubicBezTo>
                          <a:pt x="1264573" y="1685734"/>
                          <a:pt x="978900" y="1648122"/>
                          <a:pt x="613954" y="1655762"/>
                        </a:cubicBezTo>
                        <a:cubicBezTo>
                          <a:pt x="249008" y="1663402"/>
                          <a:pt x="162376" y="1657366"/>
                          <a:pt x="0" y="1655762"/>
                        </a:cubicBezTo>
                        <a:cubicBezTo>
                          <a:pt x="-23447" y="1495375"/>
                          <a:pt x="-23501" y="1322972"/>
                          <a:pt x="0" y="1153514"/>
                        </a:cubicBezTo>
                        <a:cubicBezTo>
                          <a:pt x="23501" y="984056"/>
                          <a:pt x="27001" y="768598"/>
                          <a:pt x="0" y="568478"/>
                        </a:cubicBezTo>
                        <a:cubicBezTo>
                          <a:pt x="-27001" y="368358"/>
                          <a:pt x="5519" y="126337"/>
                          <a:pt x="0" y="0"/>
                        </a:cubicBezTo>
                        <a:close/>
                      </a:path>
                      <a:path w="9144000" h="1655762" stroke="0" extrusionOk="0">
                        <a:moveTo>
                          <a:pt x="0" y="0"/>
                        </a:moveTo>
                        <a:cubicBezTo>
                          <a:pt x="141923" y="-14600"/>
                          <a:pt x="298316" y="9304"/>
                          <a:pt x="378823" y="0"/>
                        </a:cubicBezTo>
                        <a:cubicBezTo>
                          <a:pt x="459330" y="-9304"/>
                          <a:pt x="652501" y="-22135"/>
                          <a:pt x="849086" y="0"/>
                        </a:cubicBezTo>
                        <a:cubicBezTo>
                          <a:pt x="1045671" y="22135"/>
                          <a:pt x="1086171" y="20063"/>
                          <a:pt x="1319349" y="0"/>
                        </a:cubicBezTo>
                        <a:cubicBezTo>
                          <a:pt x="1552527" y="-20063"/>
                          <a:pt x="1689815" y="23955"/>
                          <a:pt x="1972491" y="0"/>
                        </a:cubicBezTo>
                        <a:cubicBezTo>
                          <a:pt x="2255167" y="-23955"/>
                          <a:pt x="2229630" y="1820"/>
                          <a:pt x="2351314" y="0"/>
                        </a:cubicBezTo>
                        <a:cubicBezTo>
                          <a:pt x="2472998" y="-1820"/>
                          <a:pt x="2959603" y="-16106"/>
                          <a:pt x="3187337" y="0"/>
                        </a:cubicBezTo>
                        <a:cubicBezTo>
                          <a:pt x="3415071" y="16106"/>
                          <a:pt x="3430015" y="-935"/>
                          <a:pt x="3566160" y="0"/>
                        </a:cubicBezTo>
                        <a:cubicBezTo>
                          <a:pt x="3702305" y="935"/>
                          <a:pt x="4146646" y="-9490"/>
                          <a:pt x="4402183" y="0"/>
                        </a:cubicBezTo>
                        <a:cubicBezTo>
                          <a:pt x="4657720" y="9490"/>
                          <a:pt x="4677775" y="9087"/>
                          <a:pt x="4872446" y="0"/>
                        </a:cubicBezTo>
                        <a:cubicBezTo>
                          <a:pt x="5067117" y="-9087"/>
                          <a:pt x="5211186" y="-25917"/>
                          <a:pt x="5525589" y="0"/>
                        </a:cubicBezTo>
                        <a:cubicBezTo>
                          <a:pt x="5839992" y="25917"/>
                          <a:pt x="5948103" y="39846"/>
                          <a:pt x="6361611" y="0"/>
                        </a:cubicBezTo>
                        <a:cubicBezTo>
                          <a:pt x="6775119" y="-39846"/>
                          <a:pt x="6890255" y="26972"/>
                          <a:pt x="7106194" y="0"/>
                        </a:cubicBezTo>
                        <a:cubicBezTo>
                          <a:pt x="7322133" y="-26972"/>
                          <a:pt x="7553199" y="7360"/>
                          <a:pt x="7850777" y="0"/>
                        </a:cubicBezTo>
                        <a:cubicBezTo>
                          <a:pt x="8148355" y="-7360"/>
                          <a:pt x="8164912" y="-3091"/>
                          <a:pt x="8321040" y="0"/>
                        </a:cubicBezTo>
                        <a:cubicBezTo>
                          <a:pt x="8477168" y="3091"/>
                          <a:pt x="8825301" y="16622"/>
                          <a:pt x="9144000" y="0"/>
                        </a:cubicBezTo>
                        <a:cubicBezTo>
                          <a:pt x="9150113" y="147546"/>
                          <a:pt x="9156273" y="317531"/>
                          <a:pt x="9144000" y="518805"/>
                        </a:cubicBezTo>
                        <a:cubicBezTo>
                          <a:pt x="9131727" y="720080"/>
                          <a:pt x="9136934" y="816895"/>
                          <a:pt x="9144000" y="1037611"/>
                        </a:cubicBezTo>
                        <a:cubicBezTo>
                          <a:pt x="9151066" y="1258327"/>
                          <a:pt x="9139567" y="1523274"/>
                          <a:pt x="9144000" y="1655762"/>
                        </a:cubicBezTo>
                        <a:cubicBezTo>
                          <a:pt x="9002406" y="1665647"/>
                          <a:pt x="8764993" y="1655525"/>
                          <a:pt x="8490857" y="1655762"/>
                        </a:cubicBezTo>
                        <a:cubicBezTo>
                          <a:pt x="8216721" y="1655999"/>
                          <a:pt x="8013250" y="1640533"/>
                          <a:pt x="7746274" y="1655762"/>
                        </a:cubicBezTo>
                        <a:cubicBezTo>
                          <a:pt x="7479298" y="1670991"/>
                          <a:pt x="7087987" y="1687378"/>
                          <a:pt x="6910251" y="1655762"/>
                        </a:cubicBezTo>
                        <a:cubicBezTo>
                          <a:pt x="6732515" y="1624146"/>
                          <a:pt x="6479344" y="1670714"/>
                          <a:pt x="6074229" y="1655762"/>
                        </a:cubicBezTo>
                        <a:cubicBezTo>
                          <a:pt x="5669114" y="1640810"/>
                          <a:pt x="5656078" y="1628706"/>
                          <a:pt x="5238206" y="1655762"/>
                        </a:cubicBezTo>
                        <a:cubicBezTo>
                          <a:pt x="4820334" y="1682818"/>
                          <a:pt x="4672285" y="1664330"/>
                          <a:pt x="4493623" y="1655762"/>
                        </a:cubicBezTo>
                        <a:cubicBezTo>
                          <a:pt x="4314961" y="1647194"/>
                          <a:pt x="3936818" y="1695306"/>
                          <a:pt x="3657600" y="1655762"/>
                        </a:cubicBezTo>
                        <a:cubicBezTo>
                          <a:pt x="3378382" y="1616218"/>
                          <a:pt x="3368207" y="1643737"/>
                          <a:pt x="3278777" y="1655762"/>
                        </a:cubicBezTo>
                        <a:cubicBezTo>
                          <a:pt x="3189347" y="1667787"/>
                          <a:pt x="2801541" y="1677525"/>
                          <a:pt x="2625634" y="1655762"/>
                        </a:cubicBezTo>
                        <a:cubicBezTo>
                          <a:pt x="2449727" y="1633999"/>
                          <a:pt x="2365166" y="1663780"/>
                          <a:pt x="2246811" y="1655762"/>
                        </a:cubicBezTo>
                        <a:cubicBezTo>
                          <a:pt x="2128456" y="1647744"/>
                          <a:pt x="1964841" y="1647442"/>
                          <a:pt x="1867989" y="1655762"/>
                        </a:cubicBezTo>
                        <a:cubicBezTo>
                          <a:pt x="1771137" y="1664082"/>
                          <a:pt x="1364858" y="1677036"/>
                          <a:pt x="1031966" y="1655762"/>
                        </a:cubicBezTo>
                        <a:cubicBezTo>
                          <a:pt x="699074" y="1634488"/>
                          <a:pt x="791633" y="1653293"/>
                          <a:pt x="653143" y="1655762"/>
                        </a:cubicBezTo>
                        <a:cubicBezTo>
                          <a:pt x="514653" y="1658231"/>
                          <a:pt x="261003" y="1639684"/>
                          <a:pt x="0" y="1655762"/>
                        </a:cubicBezTo>
                        <a:cubicBezTo>
                          <a:pt x="-2606" y="1483465"/>
                          <a:pt x="20245" y="1376635"/>
                          <a:pt x="0" y="1103841"/>
                        </a:cubicBezTo>
                        <a:cubicBezTo>
                          <a:pt x="-20245" y="831047"/>
                          <a:pt x="-25906" y="708424"/>
                          <a:pt x="0" y="551921"/>
                        </a:cubicBezTo>
                        <a:cubicBezTo>
                          <a:pt x="25906" y="395418"/>
                          <a:pt x="12632" y="21150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51306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DB83E9-572C-8C48-ACD5-34E563DF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1"/>
          </a:solidFill>
          <a:ln w="38100">
            <a:solidFill>
              <a:srgbClr val="FFD400"/>
            </a:solidFill>
          </a:ln>
        </p:spPr>
        <p:txBody>
          <a:bodyPr anchor="ctr"/>
          <a:lstStyle>
            <a:lvl1pPr>
              <a:defRPr b="1">
                <a:solidFill>
                  <a:srgbClr val="00339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B325F1-F2EE-7749-BAFD-3DBBEAF4D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5732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EA08FB-BDD8-F144-A664-72631B4BF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68438"/>
            <a:ext cx="10515600" cy="28527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/>
          <a:lstStyle>
            <a:lvl1pPr>
              <a:defRPr sz="6000" b="1">
                <a:solidFill>
                  <a:srgbClr val="00339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8855C6-0C09-114F-918E-ADCFC7B14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/>
          <a:lstStyle>
            <a:lvl1pPr marL="0" indent="0">
              <a:buNone/>
              <a:defRPr sz="2400">
                <a:solidFill>
                  <a:srgbClr val="00004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145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53C4F-54E8-FA4E-ABFA-0E2F8DEC9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1"/>
          </a:solidFill>
          <a:ln w="38100">
            <a:solidFill>
              <a:srgbClr val="FFD400"/>
            </a:solidFill>
          </a:ln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5DE657-C2EF-5944-AE46-9A7E4EE35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C91863-483D-F646-B1CB-16B818E85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1010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EAC110-B138-794B-A2B8-5606A1BA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9839"/>
            <a:ext cx="10515600" cy="1325563"/>
          </a:xfrm>
          <a:prstGeom prst="rect">
            <a:avLst/>
          </a:prstGeom>
          <a:solidFill>
            <a:schemeClr val="bg1"/>
          </a:solidFill>
          <a:ln w="38100">
            <a:solidFill>
              <a:srgbClr val="FFD400"/>
            </a:solidFill>
          </a:ln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B2768B-AC79-E34F-A33B-6702767B3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8399"/>
            <a:ext cx="5157787" cy="823912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5AB323-6803-C243-966D-EE12F55BF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D13A540-188C-2240-A113-E272039BD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8399"/>
            <a:ext cx="5183188" cy="823912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B5AB804-3A8A-FC44-94A6-2BBE44215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5628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79790-1F62-CC46-AC8C-A0CB123C2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1"/>
          </a:solidFill>
          <a:ln w="38100">
            <a:solidFill>
              <a:srgbClr val="FFD400"/>
            </a:solidFill>
          </a:ln>
        </p:spPr>
        <p:txBody>
          <a:bodyPr anchor="ctr"/>
          <a:lstStyle>
            <a:lvl1pPr algn="ctr">
              <a:defRPr b="1">
                <a:solidFill>
                  <a:srgbClr val="00339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4333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021718-709D-D14B-853F-9AB29645C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37932"/>
            <a:ext cx="3932237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FFD400"/>
            </a:solidFill>
          </a:ln>
        </p:spPr>
        <p:txBody>
          <a:bodyPr anchor="ctr"/>
          <a:lstStyle>
            <a:lvl1pPr>
              <a:defRPr sz="3200" b="1">
                <a:solidFill>
                  <a:srgbClr val="00339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77B51B-9E6D-414F-91DD-B615A8999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/>
          <a:lstStyle>
            <a:lvl1pPr>
              <a:defRPr sz="3200">
                <a:solidFill>
                  <a:srgbClr val="000044"/>
                </a:solidFill>
              </a:defRPr>
            </a:lvl1pPr>
            <a:lvl2pPr>
              <a:defRPr sz="2800">
                <a:solidFill>
                  <a:srgbClr val="000044"/>
                </a:solidFill>
              </a:defRPr>
            </a:lvl2pPr>
            <a:lvl3pPr>
              <a:defRPr sz="2400">
                <a:solidFill>
                  <a:srgbClr val="000044"/>
                </a:solidFill>
              </a:defRPr>
            </a:lvl3pPr>
            <a:lvl4pPr>
              <a:defRPr sz="2000">
                <a:solidFill>
                  <a:srgbClr val="000044"/>
                </a:solidFill>
              </a:defRPr>
            </a:lvl4pPr>
            <a:lvl5pPr>
              <a:defRPr sz="2000">
                <a:solidFill>
                  <a:srgbClr val="00004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DB5E96D-55B4-FF4C-9CA6-5A5A97077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1600">
                <a:solidFill>
                  <a:srgbClr val="00004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8092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9FEA93-62B6-CD4F-9980-E944EE39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05409"/>
            <a:ext cx="3932237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FFD400"/>
            </a:solidFill>
          </a:ln>
        </p:spPr>
        <p:txBody>
          <a:bodyPr anchor="ctr"/>
          <a:lstStyle>
            <a:lvl1pPr>
              <a:defRPr sz="3200" b="1">
                <a:solidFill>
                  <a:srgbClr val="00339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FE2330-1102-E045-AA5F-868533AE3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EEAE094E-DB45-984F-B232-ED25D2C5458D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5909628" y="205409"/>
            <a:ext cx="5926772" cy="243998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D0E01550-C7C1-A44D-AFB9-8028489CA273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5909628" y="3429000"/>
            <a:ext cx="5926772" cy="2439988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7244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1C7F"/>
            </a:gs>
            <a:gs pos="31000">
              <a:srgbClr val="0033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602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rgbClr val="001C7F"/>
            </a:gs>
            <a:gs pos="31000">
              <a:srgbClr val="0033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67EE880-E264-CE8D-3E01-D3F497D3CC5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2" y="6273297"/>
            <a:ext cx="12191996" cy="58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7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8" r:id="rId7"/>
    <p:sldLayoutId id="2147483659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56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63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3CE3C0-38B0-1042-B028-1FD65924FB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003C2B-C111-3E4F-BF0F-4FA4A39D0E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11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DD514-2073-824E-843B-FF677AFE2B3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1ECD23-C7D4-604D-90A0-72DA9CF54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50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51553-09E6-484E-A3F1-892298015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93BA03-D50C-FD46-BDA4-D960E67F1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236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02990-1C54-F04C-9F05-6F488690F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8275EF-BBC6-4040-91F8-4F4734B791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7E750A-E7CE-A24C-9C64-0AD9EDB382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2354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7C2509-362A-FB4D-9F71-05571DA1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Ò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184E09-8D03-4949-B6DD-B6566EB5E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1AA916-A217-CD43-B12E-25755E2295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D87BA-1ED8-0147-9AB6-31789DB1A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8BE4A70-4BC4-5940-AC87-AC1AE90F59D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1134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6E4AE-C1E2-844F-8C19-CC4B6B4F9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617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BB239C-6EFA-D946-9D9D-37B7E4AA8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7FD84B-C31A-EB40-B90E-1FF142A50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196068-F906-A340-BC8C-7FEC942CE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7455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19D5EE-C6DE-B74B-A76C-3EE967810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AF52CA-583E-8A4F-90BE-35E2AE8CA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FD8173-7B63-6242-BC64-9C28C66A0EA4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5C904AC-FA2A-E940-8913-1EC095135DF6}"/>
              </a:ext>
            </a:extLst>
          </p:cNvPr>
          <p:cNvSpPr>
            <a:spLocks noGrp="1"/>
          </p:cNvSpPr>
          <p:nvPr>
            <p:ph type="body" sz="half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48683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B8592A0981243870D2D19573F1DBF" ma:contentTypeVersion="19" ma:contentTypeDescription="Crée un document." ma:contentTypeScope="" ma:versionID="b3ec08c1403dbb3b43cebc4772c3a1a4">
  <xsd:schema xmlns:xsd="http://www.w3.org/2001/XMLSchema" xmlns:xs="http://www.w3.org/2001/XMLSchema" xmlns:p="http://schemas.microsoft.com/office/2006/metadata/properties" xmlns:ns2="d3b19bb0-5134-4578-84c4-f73d45aef889" xmlns:ns3="d7978c1c-bd1d-4f31-ac8a-bb723bedd18c" targetNamespace="http://schemas.microsoft.com/office/2006/metadata/properties" ma:root="true" ma:fieldsID="ee27ed83ec863149afa0499d774f87f5" ns2:_="" ns3:_="">
    <xsd:import namespace="d3b19bb0-5134-4578-84c4-f73d45aef889"/>
    <xsd:import namespace="d7978c1c-bd1d-4f31-ac8a-bb723bedd1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19bb0-5134-4578-84c4-f73d45aef8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ed179588-6a80-4e53-87ff-6b21d09f1b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978c1c-bd1d-4f31-ac8a-bb723bedd18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ef88c0a-4b31-4de9-be1f-3d5c4016bad8}" ma:internalName="TaxCatchAll" ma:showField="CatchAllData" ma:web="d7978c1c-bd1d-4f31-ac8a-bb723bedd1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978c1c-bd1d-4f31-ac8a-bb723bedd18c" xsi:nil="true"/>
    <lcf76f155ced4ddcb4097134ff3c332f xmlns="d3b19bb0-5134-4578-84c4-f73d45aef88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5D7C2D-9B56-4161-9970-CD65FF30C599}"/>
</file>

<file path=customXml/itemProps2.xml><?xml version="1.0" encoding="utf-8"?>
<ds:datastoreItem xmlns:ds="http://schemas.openxmlformats.org/officeDocument/2006/customXml" ds:itemID="{E844D9F2-D091-4FC6-A5EF-B12844290D6B}">
  <ds:schemaRefs>
    <ds:schemaRef ds:uri="http://schemas.microsoft.com/office/2006/metadata/properties"/>
    <ds:schemaRef ds:uri="http://schemas.microsoft.com/office/infopath/2007/PartnerControls"/>
    <ds:schemaRef ds:uri="d7978c1c-bd1d-4f31-ac8a-bb723bedd18c"/>
    <ds:schemaRef ds:uri="d3b19bb0-5134-4578-84c4-f73d45aef889"/>
  </ds:schemaRefs>
</ds:datastoreItem>
</file>

<file path=customXml/itemProps3.xml><?xml version="1.0" encoding="utf-8"?>
<ds:datastoreItem xmlns:ds="http://schemas.openxmlformats.org/officeDocument/2006/customXml" ds:itemID="{3B5B22B5-56AB-4A2F-8005-3449F3C2C2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</Words>
  <Application>Microsoft Macintosh PowerPoint</Application>
  <PresentationFormat>Grand écran</PresentationFormat>
  <Paragraphs>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Ò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Anthony Guillot</dc:creator>
  <cp:lastModifiedBy>Anthony Guillot</cp:lastModifiedBy>
  <cp:revision>22</cp:revision>
  <dcterms:created xsi:type="dcterms:W3CDTF">2021-04-28T08:12:45Z</dcterms:created>
  <dcterms:modified xsi:type="dcterms:W3CDTF">2026-06-11T08:33:07Z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0x0101004AAB8592A0981243870D2D19573F1DBF</vt:lpwstr>
  </property>
  <property fmtid="{D5CDD505-2E9C-101B-9397-08002B2CF9AE}" pid="3" name="MediaServiceImageTags">
    <vt:lpwstr/>
  </property>
</Properties>
</file>